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0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81" r:id="rId23"/>
    <p:sldId id="275" r:id="rId24"/>
    <p:sldId id="289" r:id="rId25"/>
    <p:sldId id="292" r:id="rId26"/>
    <p:sldId id="291" r:id="rId27"/>
    <p:sldId id="287" r:id="rId28"/>
    <p:sldId id="290" r:id="rId29"/>
    <p:sldId id="273" r:id="rId30"/>
    <p:sldId id="259" r:id="rId31"/>
    <p:sldId id="276" r:id="rId32"/>
    <p:sldId id="263" r:id="rId33"/>
    <p:sldId id="280" r:id="rId34"/>
    <p:sldId id="258" r:id="rId35"/>
    <p:sldId id="260" r:id="rId36"/>
    <p:sldId id="262" r:id="rId37"/>
    <p:sldId id="268" r:id="rId38"/>
    <p:sldId id="28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8298" autoAdjust="0"/>
  </p:normalViewPr>
  <p:slideViewPr>
    <p:cSldViewPr snapToGrid="0">
      <p:cViewPr varScale="1">
        <p:scale>
          <a:sx n="114" d="100"/>
          <a:sy n="114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es-419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386540"/>
        <c:crosses val="autoZero"/>
        <c:crossBetween val="midCat"/>
      </c:valAx>
      <c:valAx>
        <c:axId val="51386540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0325786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es-419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 err="1"/>
              <a:t>Normalized</a:t>
            </a:r>
            <a:r>
              <a:rPr lang="es-419" dirty="0"/>
              <a:t> Light</a:t>
            </a:r>
            <a:r>
              <a:rPr lang="es-419" baseline="0" dirty="0"/>
              <a:t> </a:t>
            </a:r>
            <a:r>
              <a:rPr lang="es-419" baseline="0" dirty="0" err="1"/>
              <a:t>Intensity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01/28/2020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best.  [</a:t>
            </a:r>
            <a:r>
              <a:rPr lang="en-US" sz="1800" dirty="0">
                <a:highlight>
                  <a:srgbClr val="FFFF00"/>
                </a:highlight>
              </a:rPr>
              <a:t>what does BEST </a:t>
            </a:r>
            <a:r>
              <a:rPr lang="en-US" sz="1800" dirty="0" err="1">
                <a:highlight>
                  <a:srgbClr val="FFFF00"/>
                </a:highlight>
              </a:rPr>
              <a:t>mean?XX</a:t>
            </a:r>
            <a:r>
              <a:rPr lang="en-US" sz="1800" dirty="0"/>
              <a:t>]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Humimic</a:t>
                      </a:r>
                      <a:r>
                        <a:rPr lang="en-US" sz="1800" dirty="0">
                          <a:effectLst/>
                        </a:rPr>
                        <a:t>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Humimic</a:t>
                      </a:r>
                      <a:r>
                        <a:rPr lang="en-US" sz="1800" dirty="0">
                          <a:effectLst/>
                        </a:rPr>
                        <a:t>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 err="1"/>
              <a:t>Humimic</a:t>
            </a:r>
            <a:r>
              <a:rPr lang="en-US" dirty="0"/>
              <a:t>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1974"/>
              </p:ext>
            </p:extLst>
          </p:nvPr>
        </p:nvGraphicFramePr>
        <p:xfrm>
          <a:off x="4279898" y="1494050"/>
          <a:ext cx="7628730" cy="5229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Did not mould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~1cm separation between fibers</a:t>
            </a:r>
          </a:p>
        </p:txBody>
      </p: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30300" y="1557814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30300" y="281192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30300" y="3981237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30300" y="516190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data points did you collect for each gesture?</a:t>
            </a:r>
          </a:p>
          <a:p>
            <a:r>
              <a:rPr lang="en-US" dirty="0">
                <a:highlight>
                  <a:srgbClr val="FFFF00"/>
                </a:highlight>
              </a:rPr>
              <a:t>Fix the procedure on the left….XXX</a:t>
            </a:r>
          </a:p>
          <a:p>
            <a:r>
              <a:rPr lang="en-US" dirty="0">
                <a:highlight>
                  <a:srgbClr val="FFFF00"/>
                </a:highlight>
              </a:rPr>
              <a:t>Use this to guide the next few slides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18888" y="2319324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18888" y="352272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18888" y="4681230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1346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320376" cy="5035550"/>
              </a:xfrm>
              <a:blipFill>
                <a:blip r:embed="rId2"/>
                <a:stretch>
                  <a:fillRect l="-458" t="-1209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 err="1"/>
              <a:t>Humimic</a:t>
            </a:r>
            <a:r>
              <a:rPr lang="en-US" dirty="0"/>
              <a:t>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 err="1"/>
              <a:t>Humimic</a:t>
            </a:r>
            <a:r>
              <a:rPr lang="en-US" dirty="0"/>
              <a:t>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 err="1"/>
              <a:t>Humimic</a:t>
            </a:r>
            <a:r>
              <a:rPr lang="en-US" dirty="0"/>
              <a:t> was too soft and melted/tore due to the body heat. </a:t>
            </a:r>
          </a:p>
          <a:p>
            <a:pPr lvl="1"/>
            <a:r>
              <a:rPr lang="en-US" dirty="0" err="1"/>
              <a:t>Humimic</a:t>
            </a:r>
            <a:r>
              <a:rPr lang="en-US" dirty="0"/>
              <a:t>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6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type of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3825</TotalTime>
  <Words>3553</Words>
  <Application>Microsoft Office PowerPoint</Application>
  <PresentationFormat>Widescreen</PresentationFormat>
  <Paragraphs>566</Paragraphs>
  <Slides>38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Conclusion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149</cp:revision>
  <dcterms:created xsi:type="dcterms:W3CDTF">2019-12-31T04:11:05Z</dcterms:created>
  <dcterms:modified xsi:type="dcterms:W3CDTF">2020-01-29T03:19:48Z</dcterms:modified>
</cp:coreProperties>
</file>